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  <p:sldMasterId id="2147483792" r:id="rId2"/>
    <p:sldMasterId id="2147483794" r:id="rId3"/>
    <p:sldMasterId id="2147483796" r:id="rId4"/>
    <p:sldMasterId id="2147483798" r:id="rId5"/>
    <p:sldMasterId id="2147483800" r:id="rId6"/>
    <p:sldMasterId id="2147483802" r:id="rId7"/>
    <p:sldMasterId id="2147483804" r:id="rId8"/>
    <p:sldMasterId id="2147483806" r:id="rId9"/>
    <p:sldMasterId id="2147483808" r:id="rId10"/>
    <p:sldMasterId id="2147483810" r:id="rId11"/>
    <p:sldMasterId id="2147483812" r:id="rId12"/>
    <p:sldMasterId id="2147483814" r:id="rId13"/>
    <p:sldMasterId id="2147483816" r:id="rId14"/>
    <p:sldMasterId id="2147483818" r:id="rId15"/>
    <p:sldMasterId id="2147483820" r:id="rId16"/>
    <p:sldMasterId id="2147483822" r:id="rId17"/>
    <p:sldMasterId id="2147483824" r:id="rId18"/>
    <p:sldMasterId id="2147483826" r:id="rId19"/>
    <p:sldMasterId id="2147483828" r:id="rId20"/>
  </p:sldMasterIdLst>
  <p:notesMasterIdLst>
    <p:notesMasterId r:id="rId41"/>
  </p:notesMasterIdLst>
  <p:sldIdLst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57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3692F72-4F1E-420F-B793-CF91CEBD2974}" type="datetimeFigureOut">
              <a:rPr lang="en-GB"/>
              <a:pPr>
                <a:defRPr/>
              </a:pPr>
              <a:t>09/09/2016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1A4680-A242-48DB-9B3B-661E0D7876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610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78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33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509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806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791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39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205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772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362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842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75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87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44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41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77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03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59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89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94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F94E21-51E1-4AAB-931E-785DA9B52B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09/09/2016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18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8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3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32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2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48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80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93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84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3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58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83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34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61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42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20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49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03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62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4E21-51E1-4AAB-931E-785DA9B52B9D}" type="datetimeFigureOut">
              <a:rPr lang="en-GB" smtClean="0"/>
              <a:pPr/>
              <a:t>09/09/2016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248AB-E565-412B-9D95-9B07D6A4F3F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37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i="1" dirty="0">
              <a:solidFill>
                <a:srgbClr val="8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23"/>
            <a:ext cx="9144000" cy="64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74884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0222" t="-8440" r="-11485" b="-7681"/>
          <a:stretch/>
        </p:blipFill>
        <p:spPr>
          <a:xfrm>
            <a:off x="1" y="0"/>
            <a:ext cx="8995832" cy="644525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582841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113" t="-1892" r="-5427" b="-13652"/>
          <a:stretch/>
        </p:blipFill>
        <p:spPr>
          <a:xfrm>
            <a:off x="1403648" y="908720"/>
            <a:ext cx="6628077" cy="5276154"/>
          </a:xfrm>
        </p:spPr>
      </p:pic>
    </p:spTree>
    <p:extLst>
      <p:ext uri="{BB962C8B-B14F-4D97-AF65-F5344CB8AC3E}">
        <p14:creationId xmlns:p14="http://schemas.microsoft.com/office/powerpoint/2010/main" val="3513313480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436" t="-2038" r="-4238" b="-1646"/>
          <a:stretch/>
        </p:blipFill>
        <p:spPr>
          <a:xfrm>
            <a:off x="107504" y="-243408"/>
            <a:ext cx="9505056" cy="6875996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18042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343" t="405" r="-5451" b="1898"/>
          <a:stretch/>
        </p:blipFill>
        <p:spPr>
          <a:xfrm>
            <a:off x="-180528" y="188640"/>
            <a:ext cx="9500349" cy="6237312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390816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rcRect t="9178" b="9178"/>
          <a:stretch>
            <a:fillRect/>
          </a:stretch>
        </p:blipFill>
        <p:spPr>
          <a:xfrm>
            <a:off x="-756592" y="116632"/>
            <a:ext cx="9760555" cy="5976664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77623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136" t="-5612" r="-11413" b="-3182"/>
          <a:stretch/>
        </p:blipFill>
        <p:spPr>
          <a:xfrm>
            <a:off x="1249" y="-1"/>
            <a:ext cx="9142751" cy="6494791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41398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667" t="-6145" r="-8303" b="-5071"/>
          <a:stretch/>
        </p:blipFill>
        <p:spPr>
          <a:xfrm>
            <a:off x="179512" y="-315416"/>
            <a:ext cx="9144402" cy="684076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41740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9880" t="-5943" r="-8247" b="-1159"/>
          <a:stretch/>
        </p:blipFill>
        <p:spPr>
          <a:xfrm>
            <a:off x="-684584" y="-459432"/>
            <a:ext cx="10231460" cy="6957393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676513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9165" t="-5389" r="-6670" b="-4193"/>
          <a:stretch/>
        </p:blipFill>
        <p:spPr>
          <a:xfrm>
            <a:off x="-324544" y="-315416"/>
            <a:ext cx="9844399" cy="6984776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640260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4175" t="-6397" r="-10825" b="-17056"/>
          <a:stretch/>
        </p:blipFill>
        <p:spPr>
          <a:xfrm>
            <a:off x="-396552" y="-147795"/>
            <a:ext cx="9721080" cy="7215647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478460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2"/>
          <a:srcRect t="1248" b="-1627"/>
          <a:stretch/>
        </p:blipFill>
        <p:spPr>
          <a:xfrm>
            <a:off x="323528" y="116632"/>
            <a:ext cx="8640960" cy="636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574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153" t="-2279" r="-5384" b="-3045"/>
          <a:stretch/>
        </p:blipFill>
        <p:spPr>
          <a:xfrm>
            <a:off x="1187624" y="548680"/>
            <a:ext cx="6656090" cy="4794125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98096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852" t="4344" r="-3629" b="-4996"/>
          <a:stretch/>
        </p:blipFill>
        <p:spPr>
          <a:xfrm>
            <a:off x="232833" y="190500"/>
            <a:ext cx="8762999" cy="6254750"/>
          </a:xfrm>
        </p:spPr>
      </p:pic>
    </p:spTree>
    <p:extLst>
      <p:ext uri="{BB962C8B-B14F-4D97-AF65-F5344CB8AC3E}">
        <p14:creationId xmlns:p14="http://schemas.microsoft.com/office/powerpoint/2010/main" val="3813948876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06" t="-1090" r="-7896" b="-2385"/>
          <a:stretch/>
        </p:blipFill>
        <p:spPr>
          <a:xfrm>
            <a:off x="107504" y="0"/>
            <a:ext cx="9145016" cy="6468159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228032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32656"/>
            <a:ext cx="8172400" cy="61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37293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324" r="5725" b="25683"/>
          <a:stretch/>
        </p:blipFill>
        <p:spPr>
          <a:xfrm>
            <a:off x="251520" y="620688"/>
            <a:ext cx="8364979" cy="500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69511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14" t="-385" r="172" b="-375"/>
          <a:stretch/>
        </p:blipFill>
        <p:spPr>
          <a:xfrm>
            <a:off x="395536" y="7692"/>
            <a:ext cx="8568952" cy="6481956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965856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143000" y="1600200"/>
            <a:ext cx="7391400" cy="4525963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419639" cy="598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34941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41" t="2482" r="-7270" b="-1926"/>
          <a:stretch/>
        </p:blipFill>
        <p:spPr>
          <a:xfrm>
            <a:off x="395536" y="116632"/>
            <a:ext cx="9036496" cy="6488570"/>
          </a:xfr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028384" y="6401221"/>
            <a:ext cx="79208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o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f 20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6741368"/>
            <a:ext cx="871296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 txBox="1">
            <a:spLocks/>
          </p:cNvSpPr>
          <p:nvPr/>
        </p:nvSpPr>
        <p:spPr>
          <a:xfrm>
            <a:off x="7884368" y="6401221"/>
            <a:ext cx="432048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C248AB-E565-412B-9D95-9B07D6A4F3F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013166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5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5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5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5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5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5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5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5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6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61</Words>
  <Application>Microsoft Office PowerPoint</Application>
  <PresentationFormat>On-screen Show (4:3)</PresentationFormat>
  <Paragraphs>41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Arial</vt:lpstr>
      <vt:lpstr>Arial Black</vt:lpstr>
      <vt:lpstr>Calibri</vt:lpstr>
      <vt:lpstr>41_Office Theme</vt:lpstr>
      <vt:lpstr>42_Office Theme</vt:lpstr>
      <vt:lpstr>43_Office Theme</vt:lpstr>
      <vt:lpstr>44_Office Theme</vt:lpstr>
      <vt:lpstr>45_Office Theme</vt:lpstr>
      <vt:lpstr>46_Office Theme</vt:lpstr>
      <vt:lpstr>47_Office Theme</vt:lpstr>
      <vt:lpstr>48_Office Theme</vt:lpstr>
      <vt:lpstr>49_Office Theme</vt:lpstr>
      <vt:lpstr>50_Office Theme</vt:lpstr>
      <vt:lpstr>51_Office Theme</vt:lpstr>
      <vt:lpstr>52_Office Theme</vt:lpstr>
      <vt:lpstr>53_Office Theme</vt:lpstr>
      <vt:lpstr>54_Office Theme</vt:lpstr>
      <vt:lpstr>55_Office Theme</vt:lpstr>
      <vt:lpstr>56_Office Theme</vt:lpstr>
      <vt:lpstr>57_Office Theme</vt:lpstr>
      <vt:lpstr>58_Office Theme</vt:lpstr>
      <vt:lpstr>59_Office Theme</vt:lpstr>
      <vt:lpstr>60_Office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with thanks to;Kevin Hickey</dc:creator>
  <cp:lastModifiedBy>Rogers, Sandra</cp:lastModifiedBy>
  <cp:revision>83</cp:revision>
  <dcterms:created xsi:type="dcterms:W3CDTF">2014-04-08T00:19:39Z</dcterms:created>
  <dcterms:modified xsi:type="dcterms:W3CDTF">2016-09-09T11:12:35Z</dcterms:modified>
</cp:coreProperties>
</file>