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12192000"/>
  <p:notesSz cx="6889750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26"/>
  </p:normalViewPr>
  <p:slideViewPr>
    <p:cSldViewPr snapToGrid="0">
      <p:cViewPr varScale="1">
        <p:scale>
          <a:sx n="59" d="100"/>
          <a:sy n="59" d="100"/>
        </p:scale>
        <p:origin x="358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6681A-6D80-4DFA-94DB-79D913A7CD98}" type="datetimeFigureOut">
              <a:rPr lang="en-GB" smtClean="0"/>
              <a:t>05/09/2023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50854-ABE0-4EC4-98A6-89EBA2D27C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0499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6681A-6D80-4DFA-94DB-79D913A7CD98}" type="datetimeFigureOut">
              <a:rPr lang="en-GB" smtClean="0"/>
              <a:t>05/09/2023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50854-ABE0-4EC4-98A6-89EBA2D27C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7904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6681A-6D80-4DFA-94DB-79D913A7CD98}" type="datetimeFigureOut">
              <a:rPr lang="en-GB" smtClean="0"/>
              <a:t>05/09/2023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50854-ABE0-4EC4-98A6-89EBA2D27C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7355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6681A-6D80-4DFA-94DB-79D913A7CD98}" type="datetimeFigureOut">
              <a:rPr lang="en-GB" smtClean="0"/>
              <a:t>05/09/2023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50854-ABE0-4EC4-98A6-89EBA2D27C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01357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6681A-6D80-4DFA-94DB-79D913A7CD98}" type="datetimeFigureOut">
              <a:rPr lang="en-GB" smtClean="0"/>
              <a:t>05/09/2023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50854-ABE0-4EC4-98A6-89EBA2D27C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250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6681A-6D80-4DFA-94DB-79D913A7CD98}" type="datetimeFigureOut">
              <a:rPr lang="en-GB" smtClean="0"/>
              <a:t>05/09/2023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50854-ABE0-4EC4-98A6-89EBA2D27C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0081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6681A-6D80-4DFA-94DB-79D913A7CD98}" type="datetimeFigureOut">
              <a:rPr lang="en-GB" smtClean="0"/>
              <a:t>05/09/2023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50854-ABE0-4EC4-98A6-89EBA2D27C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0500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6681A-6D80-4DFA-94DB-79D913A7CD98}" type="datetimeFigureOut">
              <a:rPr lang="en-GB" smtClean="0"/>
              <a:t>05/09/2023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50854-ABE0-4EC4-98A6-89EBA2D27C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4777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6681A-6D80-4DFA-94DB-79D913A7CD98}" type="datetimeFigureOut">
              <a:rPr lang="en-GB" smtClean="0"/>
              <a:t>05/09/2023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50854-ABE0-4EC4-98A6-89EBA2D27C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41376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6681A-6D80-4DFA-94DB-79D913A7CD98}" type="datetimeFigureOut">
              <a:rPr lang="en-GB" smtClean="0"/>
              <a:t>05/09/2023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50854-ABE0-4EC4-98A6-89EBA2D27C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6909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B6681A-6D80-4DFA-94DB-79D913A7CD98}" type="datetimeFigureOut">
              <a:rPr lang="en-GB" smtClean="0"/>
              <a:t>05/09/2023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650854-ABE0-4EC4-98A6-89EBA2D27C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3989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B6681A-6D80-4DFA-94DB-79D913A7CD98}" type="datetimeFigureOut">
              <a:rPr lang="en-GB" smtClean="0"/>
              <a:t>05/09/2023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650854-ABE0-4EC4-98A6-89EBA2D27C7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4988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EDE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BB073AF1-D6B9-27AD-1721-DA02002B13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00200"/>
            <a:ext cx="6850136" cy="9421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96143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15867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Catherine</dc:creator>
  <cp:lastModifiedBy>Rob Edwards</cp:lastModifiedBy>
  <cp:revision>4</cp:revision>
  <cp:lastPrinted>2023-09-05T09:19:18Z</cp:lastPrinted>
  <dcterms:created xsi:type="dcterms:W3CDTF">2023-07-16T13:41:40Z</dcterms:created>
  <dcterms:modified xsi:type="dcterms:W3CDTF">2023-09-05T16:09:31Z</dcterms:modified>
</cp:coreProperties>
</file>